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g.utoronto.ca/~tm4/ADV7123_a.pdf" TargetMode="External"/><Relationship Id="rId2" Type="http://schemas.openxmlformats.org/officeDocument/2006/relationships/hyperlink" Target="http://tinyvga.com/vga-timin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Week 1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ECE 499 Adam Dulay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VGA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Used DE2 to produce an 800x600 pixel resolution demo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50MHz pixel clock (using the onboard clock without scaling/division)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Created quick and dirty using a for loop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Can try it with simulated memory, but that would require more than the board can simulate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D2A6EA-0BAD-634C-657B-D08E9F8BF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714377"/>
            <a:ext cx="6759944" cy="52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DE2 schematic and DAC unit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Sync signals come directly through from the FPGA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Color data as well as a pixel clock signal are passed through the onboard DAC unit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My monitor does not require “sync on green” mode as it has a pin for a green signal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7DD300-B780-21AF-C918-AECBE9E4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7" y="132557"/>
            <a:ext cx="4686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7C921B-C6AF-866A-8018-05A48C3C3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" y="2711450"/>
            <a:ext cx="4277357" cy="376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9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C6953-D39E-A35A-0187-8FCBB821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08565"/>
            <a:ext cx="6917908" cy="158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8CDD3EF-3B02-9387-8887-8BF7C332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226667"/>
            <a:ext cx="4997524" cy="40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7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3456B2-EAF0-DCA3-2C91-530BA5B8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33437" r="17987" b="23865"/>
          <a:stretch/>
        </p:blipFill>
        <p:spPr bwMode="auto">
          <a:xfrm>
            <a:off x="423863" y="265907"/>
            <a:ext cx="3333930" cy="29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AE0E54-406F-4776-26F7-4362064C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93" y="2165862"/>
            <a:ext cx="3474415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2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579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A2105-7606-9DE7-ABD4-F6246EE9520F}"/>
              </a:ext>
            </a:extLst>
          </p:cNvPr>
          <p:cNvSpPr txBox="1"/>
          <p:nvPr/>
        </p:nvSpPr>
        <p:spPr>
          <a:xfrm>
            <a:off x="1286540" y="2179674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 were to cut the resolution down, how might I scale the clock frequency accordingly?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any other solutions for VRAM other than simulated memory? Perhaps an external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you change anything about my instruction 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Dr. Taha cannot meet until next week, would you advise just designing computer components instead, and worry about the instruction set later?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2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A2105-7606-9DE7-ABD4-F6246EE9520F}"/>
              </a:ext>
            </a:extLst>
          </p:cNvPr>
          <p:cNvSpPr txBox="1"/>
          <p:nvPr/>
        </p:nvSpPr>
        <p:spPr>
          <a:xfrm>
            <a:off x="1286540" y="2179674"/>
            <a:ext cx="6293454" cy="3206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434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 general VGA timing constraints and frame section values:</a:t>
            </a:r>
            <a:endParaRPr lang="en-US" b="0" dirty="0">
              <a:effectLst/>
            </a:endParaRPr>
          </a:p>
          <a:p>
            <a:pPr indent="457200" rtl="0">
              <a:spcBef>
                <a:spcPts val="1434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http://tinyvga.com/vga-timing</a:t>
            </a:r>
            <a:endParaRPr lang="en-US" b="0" dirty="0">
              <a:effectLst/>
            </a:endParaRPr>
          </a:p>
          <a:p>
            <a:pPr rtl="0">
              <a:spcBef>
                <a:spcPts val="1434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DE2-115 Manual:</a:t>
            </a:r>
            <a:endParaRPr lang="en-US" b="0" dirty="0">
              <a:effectLst/>
            </a:endParaRPr>
          </a:p>
          <a:p>
            <a:pPr indent="457200" rtl="0">
              <a:spcBef>
                <a:spcPts val="1434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Pages 54 and 55</a:t>
            </a:r>
            <a:endParaRPr lang="en-US" b="0" dirty="0">
              <a:effectLst/>
            </a:endParaRPr>
          </a:p>
          <a:p>
            <a:pPr rtl="0">
              <a:spcBef>
                <a:spcPts val="1434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ADV7123_a Datasheet:</a:t>
            </a:r>
            <a:endParaRPr lang="en-US" b="0" dirty="0">
              <a:effectLst/>
            </a:endParaRPr>
          </a:p>
          <a:p>
            <a:pPr indent="457200" rtl="0">
              <a:spcBef>
                <a:spcPts val="1434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https://www.eecg.utoronto.ca/~tm4/ADV7123_a.pdf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01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</TotalTime>
  <Words>232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Tw Cen MT</vt:lpstr>
      <vt:lpstr>Circuit</vt:lpstr>
      <vt:lpstr>Week 1 Summary</vt:lpstr>
      <vt:lpstr>VGA Demonstration</vt:lpstr>
      <vt:lpstr>DE2 schematic and DAC unit block diagram</vt:lpstr>
      <vt:lpstr>Results</vt:lpstr>
      <vt:lpstr>Results</vt:lpstr>
      <vt:lpstr>Questions?</vt:lpstr>
      <vt:lpstr>My 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1Summary</dc:title>
  <dc:creator>Adam Dulay</dc:creator>
  <cp:lastModifiedBy>Adam Dulay</cp:lastModifiedBy>
  <cp:revision>4</cp:revision>
  <dcterms:created xsi:type="dcterms:W3CDTF">2023-08-23T14:31:16Z</dcterms:created>
  <dcterms:modified xsi:type="dcterms:W3CDTF">2023-08-23T14:47:32Z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